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9173" autoAdjust="0"/>
  </p:normalViewPr>
  <p:slideViewPr>
    <p:cSldViewPr>
      <p:cViewPr varScale="1">
        <p:scale>
          <a:sx n="34" d="100"/>
          <a:sy n="34" d="100"/>
        </p:scale>
        <p:origin x="-9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1E368-E464-4FD1-9F04-0F8B597C282C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96A0A-F03B-4E54-96DF-7B22B9A2C1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6A0A-F03B-4E54-96DF-7B22B9A2C1E8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96A0A-F03B-4E54-96DF-7B22B9A2C1E8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FA77A-7C21-4B65-B56E-96F0A9DC8BC1}" type="datetimeFigureOut">
              <a:rPr lang="es-ES" smtClean="0"/>
              <a:pPr/>
              <a:t>25/12/2010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4446-0F4F-4100-8840-8875B9A1ECB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soloimagen.net/imagenes-animadas/Libros-ver.asp?PicID=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REPUBLICA BOLIVARIANA DE VENEZUELA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MINISTERIO DEL PODER POPULAR PARA LA EDUCACION SUPERIOR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UNIVERSIDAD NACIONAL ABIERTA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CENTRO LOCAL LARA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UNIDAD DE APOYO CARORA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PLAN EDUCATIVO INDIVIDUALIZADO Y DE UN PEQUEÑO GRUPO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600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ESTUDIANTE: EDITH</a:t>
            </a:r>
            <a:r>
              <a:rPr kumimoji="0" lang="es-VE" sz="1600" b="1" i="0" u="none" strike="noStrike" cap="none" normalizeH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RIERA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ASIGNATURA: PRACTICA PROFESIONAL II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CODIGO         : 593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ASESOR :        Prof.: PAULA PEREZ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LAPSO :  2010-2</a:t>
            </a:r>
            <a:endParaRPr kumimoji="0" lang="es-ES" sz="16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CARORA 2010</a:t>
            </a:r>
            <a:r>
              <a:rPr kumimoji="0" lang="es-VE" sz="1600" b="0" i="0" u="none" strike="noStrike" cap="none" normalizeH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500570"/>
            <a:ext cx="29289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501122" cy="357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1571612"/>
            <a:ext cx="821537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MOTIVO O JUSTIFICACION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Tomando en cuenta que el proceso de ense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y aprendizaje de la lectura es un motivo de preocupaci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el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mbito educativo y que de vital importancia para la formaci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ciudadanos integrales, es primordial enfatizar que la educaci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mejora en la medida en que mejora la capacidad de leer de los educandos. De all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 necesidad de que el docente este dispuesto a la b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squeda de estrategias que promuevan aprendizajes favorables al educando.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Luego de realizar un diagn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preliminar dentro de la Pr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ctica Profesional II, en la Escuela </a:t>
            </a:r>
            <a:r>
              <a:rPr lang="es-VE" sz="2000" dirty="0" smtClean="0">
                <a:solidFill>
                  <a:srgbClr val="99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Nacional "Pedro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Torres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espec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ficamente en el 5to. Grado Secci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al peque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grupo de cuatro  ni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as,  se seleccion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al caso individual en este caso J.A.A. la cual present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problemas de aprendizaje espec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ficamente debilidades en la lectura, como lentitud, lectura vacilante, repeticiones, falta de ritmo,  por lo tanto se decide su proceso de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individualizado. 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22530" name="Picture 2" descr="C:\Documents and Settings\eddi\Mis documentos\Mis imágenes\daisyli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8001055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42910" y="500042"/>
            <a:ext cx="771530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PROCESO: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Para la atenci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educativa individualizada se realiz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el siguiente procedimiento: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Reuni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la especialista  adscrita a la instituci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para la discusi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caso de una manera integral e individualizada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Reuni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padres y representantes con el objeto de dar a conocer el proceso de aprendizaje y las debilidades existentes en la estudiante, para  su incorporaci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el proceso (Esta no se realiz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el representante no asisti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Prueba diagn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 individualizada (anexo)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Dise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del plan educativo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Ejecuci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actividades, estrategias y t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 propias de la debilidad  presentada.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Evaluaci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8" descr="C:\Documents and Settings\Windows\Mis documentos\Mis imágenes\Gifs nuevos\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7715269" y="-714377"/>
            <a:ext cx="714355" cy="214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C:\Documents and Settings\Windows\Mis documentos\Mis imágenes\Gifs nuevos\3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750095" y="-750096"/>
            <a:ext cx="857233" cy="235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428604"/>
            <a:ext cx="8358246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PRESENTACION DEL PLAN EDUCATIVO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Seg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Ralph Staiger,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lectura es la palabra usada  para referirse a una interacci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por lo cual el sentido codificado por un autor en est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mulos visuales se transforma en sentido de la mente del autor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Por otro lado, Isabel Sol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define: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Leer es un proceso de interacci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el lector y el texto, proceso mediante el cual el primero intenta satisfacer los objetivos que gu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 su lectura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Con estas dos definiciones se puede concluir que la lectura es un proceso continuo de comunicaci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el autor o escritor del texto   y el lector expresado a trav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variedad de signos y 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digos que sirven para interpretar las emociones, sentimiento, impresiones, ideas y pensamientos.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lectura es un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 que ha atra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do a muchos investigadores, en parte gracias a su misma complejidad, y en parte porque cualquier soluci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al problema de 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 leemos tendr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una aplicaci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inmediata en asunto de alto inter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social. Numerosos ni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tienen dificultades  para aprender a leer y muchos no llegan a leer bien.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Leer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no significa sencillamente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leer en voz alta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significa apreciar el significado de lo que est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escrito, leemos por el significado. Este vinculo, entre graf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 y sem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ntica, o que tiene que explicar cualquier teor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de la lectura.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24579" name="Picture 3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1214414" y="0"/>
            <a:ext cx="6143668" cy="446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1428736"/>
            <a:ext cx="814393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General: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Proponer estrategias metodol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para las dificultades en la lectura  dirigida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b="1" dirty="0" smtClean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Objetivos espec</a:t>
            </a: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ficos: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1.-Diagnosticar la aplicaci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estrategias metodol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 para las dificultades en la lectura dirigida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2.-Planificar estrategias metodol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para las dificultades en la lectura dirigidas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3.-Ejecutar un plan de acci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estrategias metodol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para las dificultades en la lectura dirigida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4.-Evaluar las estrategias aplicadas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individualiza.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643182"/>
            <a:ext cx="7572428" cy="642942"/>
          </a:xfrm>
          <a:prstGeom prst="rect">
            <a:avLst/>
          </a:prstGeom>
          <a:noFill/>
        </p:spPr>
      </p:pic>
      <p:pic>
        <p:nvPicPr>
          <p:cNvPr id="25606" name="Picture 6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571480"/>
            <a:ext cx="2214546" cy="928694"/>
          </a:xfrm>
          <a:prstGeom prst="rect">
            <a:avLst/>
          </a:prstGeom>
          <a:noFill/>
        </p:spPr>
      </p:pic>
      <p:pic>
        <p:nvPicPr>
          <p:cNvPr id="9" name="Picture 6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23880"/>
            <a:ext cx="2071702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PLAN DE ACCION INDIVIDUAL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general: Proponer estrategias metodol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para  las dificultades en la lectura  dirigida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es-V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</a:b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596" y="1249680"/>
          <a:ext cx="8143940" cy="6237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520"/>
                <a:gridCol w="1506105"/>
                <a:gridCol w="1506105"/>
                <a:gridCol w="1506105"/>
                <a:gridCol w="1506105"/>
              </a:tblGrid>
              <a:tr h="964874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715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Diagnosticar la aplicación de estrategias metodológicas  en las dificultades de lectura dirigida a la atención individualizada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Ejercicios de lectura 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-Dictado de oraciones</a:t>
                      </a:r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Ejecución de la lectura y el dictado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-Lectura de oraciones 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-Copia de oraciones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</a:p>
                    <a:p>
                      <a:endParaRPr lang="es-VE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-Diccionario</a:t>
                      </a:r>
                    </a:p>
                    <a:p>
                      <a:endParaRPr lang="es-VE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626" name="Picture 2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6429396"/>
            <a:ext cx="6286544" cy="548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14282" y="642918"/>
          <a:ext cx="8286815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551"/>
                <a:gridCol w="1519316"/>
                <a:gridCol w="1519316"/>
                <a:gridCol w="1519316"/>
                <a:gridCol w="1519316"/>
              </a:tblGrid>
              <a:tr h="890227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896251"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.-</a:t>
                      </a:r>
                      <a:r>
                        <a:rPr lang="es-VE" sz="24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Planificar estrategias metodológicas para las dificultades en la lectura dirigidas a la atención individualizada</a:t>
                      </a:r>
                      <a:endParaRPr lang="es-ES" sz="24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Lectura en voz alta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-Lectura silenciosa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s-VE" sz="24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Manejo del diccionario</a:t>
                      </a:r>
                      <a:endParaRPr lang="es-ES" sz="24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4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4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4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ES" sz="24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4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-Lectura oral </a:t>
                      </a:r>
                      <a:endParaRPr lang="es-ES" sz="24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</a:p>
                    <a:p>
                      <a:endParaRPr lang="es-VE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Diccionario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7650" name="Picture 2" descr="C:\Documents and Settings\eddi\Mis documentos\Mis imágenes\daisyli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0"/>
            <a:ext cx="7929618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642918"/>
          <a:ext cx="8286815" cy="5919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551"/>
                <a:gridCol w="1519316"/>
                <a:gridCol w="1519316"/>
                <a:gridCol w="1519316"/>
                <a:gridCol w="1519316"/>
              </a:tblGrid>
              <a:tr h="890227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896251"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.-</a:t>
                      </a:r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Ejecutar un plan de acción de estrategias metodológicas para las dificultades en la lectura dirigida a la atención individualizada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-Evaluar las estrategias aplicadas a la atención individualiza.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Lectura compresiva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-Lectura de cuentos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-Reforzamiento</a:t>
                      </a:r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-- Manejo del diccionario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-Lectura oral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-Separación de palabras en sílabas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-Copia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-Dictado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-Repaso</a:t>
                      </a:r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</a:p>
                    <a:p>
                      <a:endParaRPr lang="es-VE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Diccionario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8674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15370" cy="714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428604"/>
            <a:ext cx="814393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MOTIVO O JUSTIFICACION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La educaci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Venezuela ha marcado en su historia distintas modalidades y procesos significativos del saber en su totalidad del aprendizaje que ha evolucionado a trav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del tiempo la did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ctica de la ense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anza. Motivo por el cual los docentes se centran en su particularidad del d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 d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 prepararse mejor para ir innovando las estrategias y t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metodol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gicas que le propicien al educando un mejor redimiendo a nivel acad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Luego de realizar un diagn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preliminar dentro de la Pr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ctica Profesional II, en la Escuela B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sica Nacional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Pedro Le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Torres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espec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ficamente en el 5to. Grado Secci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turno de la tarde con una matricula  de 36 alumnas, se seleccion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un 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mero de cuatro  ni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 las cuales presentaron problemas de aprendizaje en relaci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escritura espec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ficamente debilidades en las normas ortogr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ficas, por lo tanto se decide su proceso de atenci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individualizado a peque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PROCESO: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Para la atenci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educativa individualizada a peque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grupo  se realiz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el siguiente procedimiento: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Reuni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el docente de aula y especialista  adscrita a la instituci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para la discusi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caso de una manera integral e individualizada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Reuni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padres y representantes con el objeto de dar a conocer el proceso de aprendizaje y las debilidades existentes en las alumnas para  su incorporaci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el proceso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Prueba diagn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 individualizada (anexo)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Dise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del plan educativo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Ejecuci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actividades, estrategias y t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 propias de la debilidad  presentada.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Evaluaci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15362" name="Picture 2" descr="C:\Documents and Settings\eddi\Mis documentos\Mis imágenes\daisyli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500034" y="0"/>
            <a:ext cx="8286808" cy="428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214291"/>
            <a:ext cx="821537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PRESENTACION DEL PLAN EDUCATIVO</a:t>
            </a:r>
            <a:endParaRPr kumimoji="0" lang="es-ES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Las normas ortogr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 ejercen dentro de la gram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 espa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ola un papel fundamental para la evoluci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escritura. Por lo general cabe destacar que es de mayor importancia para propiciar un mejoramiento acad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  en los estudiantes, valorando as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al ser hol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e integral de esta forma, no obstante se convierte en un problema particular de aprendizaje  pedag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gico  y en consecuencia ataca a los entes del proceso, de este an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lisis procedente se plantea  una perspectiva general que erradicar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dicho problema mediante la acci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estrategias constructivistas en el plano ortogr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La ortograf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 la parte de la gram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  que describe la manera correcta de escribir las palabras y otros signos empleados en la expresi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escrita: Se trata de un conjunto de normas para el uso de may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sculas, el acento, los signos de puntuaci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la adecuada escritura de las letras.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Para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 la ortograf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el maestro debe tener en cuenta lo siguiente: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Que el aprendizaje ortogr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 es un proceso que requiere una direcci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h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bil y experta, es decir, el docente debe tener un conocimiento amplio de la lengua escrita.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Adaptar los 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todos de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a los</a:t>
            </a:r>
            <a:r>
              <a:rPr kumimoji="0" lang="es-VE" b="0" i="0" u="none" strike="noStrike" cap="none" normalizeH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estudiantes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debido a que aprenden con distinto ritmo.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Utilizar diferentes estrategias que faciliten  la fijaci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evocaci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forma correcta de escribir las palabras.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Las conexiones deben adaptarse a las necesidades de cada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y a las caracter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sticas de la falta.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Para asegurar la retenci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son necesarios per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odos de pr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ctica y ejercitaci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 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572128" y="3000400"/>
            <a:ext cx="6572272" cy="571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8" y="714356"/>
            <a:ext cx="821537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General: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Proponer estrategias constructivistas para la aplicaci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las normas ortogr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 dirigidas a la atenci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 de peque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b="1" dirty="0">
              <a:solidFill>
                <a:srgbClr val="990099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1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Objetivos espec</a:t>
            </a: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ficos: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Diagnosticar las estrategias constructivistas para el desarrollo de las normas ortogr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 para las estudiantes de 5to. Grado Secci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Planificar estrategias  acorde al proceso de las normas ortogr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 para incentivar en las estudiantes del 5to. Grado Secci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las destrezas de la escritura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Ejecutar un plan de acci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estrategias constructivistas dirigida a las alumnas de 5to. Grado Secci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peque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grupo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Evaluar las estrategias aplicadas a las estudiantes de 5to. Grado Secci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pic>
        <p:nvPicPr>
          <p:cNvPr id="3" name="2 Imagen" descr="Escribe notas.gif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285992"/>
            <a:ext cx="2928957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357431"/>
            <a:ext cx="1785950" cy="714380"/>
          </a:xfrm>
          <a:prstGeom prst="rect">
            <a:avLst/>
          </a:prstGeom>
          <a:noFill/>
        </p:spPr>
      </p:pic>
      <p:pic>
        <p:nvPicPr>
          <p:cNvPr id="5" name="4 Imagen" descr="Escribe notas.gif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857364"/>
            <a:ext cx="300036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571480"/>
            <a:ext cx="7929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PLAN DE ACCION GRUPAL</a:t>
            </a: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Proponer estrategias constructivistas para la aplicaci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las normas ortogr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ficas dirigidas a la atenci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individualizada de peque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428598" y="1857365"/>
          <a:ext cx="8143931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014"/>
                <a:gridCol w="1569014"/>
                <a:gridCol w="1569014"/>
                <a:gridCol w="1569014"/>
                <a:gridCol w="1867875"/>
              </a:tblGrid>
              <a:tr h="571503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sz="1100" dirty="0">
                        <a:solidFill>
                          <a:srgbClr val="9900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28596" y="2500306"/>
          <a:ext cx="8143931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9014"/>
                <a:gridCol w="1569014"/>
                <a:gridCol w="1569014"/>
                <a:gridCol w="1579500"/>
                <a:gridCol w="1857389"/>
              </a:tblGrid>
              <a:tr h="3857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Revisar estrategias que contribuyan a mejorar el mejoramiento de las normas ortográficas para las estudiantes de 5to. Grado Sección “C”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Dictado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-Copia fiel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-Redacciones libres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 Cronograma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 Ejecución de dictado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 Análisis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a-Cronograma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b-Ejecución de la copia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c-Análisis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a-Cronograma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b-Ejecución 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c-Análisis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b="1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C:\Documents and Settings\eddi\Mis documentos\Mis imágenes\jflolin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0"/>
            <a:ext cx="7858180" cy="85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11" y="1397000"/>
          <a:ext cx="7786741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49"/>
                <a:gridCol w="1528773"/>
                <a:gridCol w="1528773"/>
                <a:gridCol w="1528773"/>
                <a:gridCol w="1528773"/>
              </a:tblGrid>
              <a:tr h="370840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Planificar estrategias  acorde al proceso de las normas ortográficas para incentivar en las estudiantes del 5to. Grado Sección “C” las destrezas de la escritura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1-Elaboración de un cuaderno de vocabulario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2-Descripciones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a-Cronograma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b-Identificación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c-Análisis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a-Explicación de actividades de descripción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-Cuaderno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458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8143932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85721" y="642918"/>
          <a:ext cx="8215376" cy="5858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8112"/>
                <a:gridCol w="1519316"/>
                <a:gridCol w="1519316"/>
                <a:gridCol w="1519316"/>
                <a:gridCol w="1519316"/>
              </a:tblGrid>
              <a:tr h="890227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896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Ejecutar un plan de acción de estrategias pedagógica dirigido a las estudiantes de 5to. Grado Sección “C” pequeño grupo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1-Cuentos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2-Comprensión lectora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3-Elaboración de cartas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a-Lectura del cuento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b-Redacciones libres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a-Lectura oral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b-Copia 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c-Análisis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a-Motivación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b-Redacción de carta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c-Análisis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482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429684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00034" y="641449"/>
          <a:ext cx="8215370" cy="550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906"/>
                <a:gridCol w="1452678"/>
                <a:gridCol w="1571952"/>
                <a:gridCol w="1333404"/>
                <a:gridCol w="1738430"/>
              </a:tblGrid>
              <a:tr h="836821"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OBJETIVOS ESPECÍFICOS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ESTRATEGIAS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ACTIVIDADES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RECURSOS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b="1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FECHA</a:t>
                      </a:r>
                      <a:endParaRPr lang="es-ES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4665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VE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VE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VE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Evaluar las estrategias aplicadas a las estudiantes de 5to. Grado Sección “C”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1-Reforzamiento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2-Dictado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3-Copia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4-Lectura comprensiva</a:t>
                      </a:r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a-Repaso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a-Lectura oral, dictado, evaluación</a:t>
                      </a:r>
                      <a:endParaRPr lang="es-ES" sz="18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Cuaderno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-Lápices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-Hoja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-Libro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2000" kern="1200" dirty="0" smtClean="0">
                          <a:solidFill>
                            <a:srgbClr val="990099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2000" kern="1200" dirty="0" smtClean="0">
                        <a:solidFill>
                          <a:srgbClr val="99009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990099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857224" y="6357956"/>
            <a:ext cx="7929618" cy="500043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500034" y="0"/>
            <a:ext cx="7929618" cy="428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736"/>
            <a:ext cx="8786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48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PLAN EDUCATIVO INDIVIDUALIZADO  </a:t>
            </a:r>
            <a:endParaRPr kumimoji="0" lang="es-VE" sz="4800" b="0" i="0" u="none" strike="noStrike" cap="none" normalizeH="0" baseline="0" dirty="0" smtClean="0">
              <a:ln>
                <a:noFill/>
              </a:ln>
              <a:solidFill>
                <a:srgbClr val="990099"/>
              </a:solidFill>
              <a:effectLst/>
              <a:latin typeface="Comic Sans MS" pitchFamily="66" charset="0"/>
            </a:endParaRPr>
          </a:p>
        </p:txBody>
      </p:sp>
      <p:pic>
        <p:nvPicPr>
          <p:cNvPr id="1026" name="Picture 2" descr="C:\Documents and Settings\eddi\Mis documentos\Mis imágenes\0006452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500438"/>
            <a:ext cx="4000528" cy="2786082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934372" y="6357958"/>
            <a:ext cx="5566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VE" b="1" dirty="0" smtClean="0">
                <a:solidFill>
                  <a:srgbClr val="990099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ESTUDIANTE: EDITH RIERA</a:t>
            </a:r>
            <a:endParaRPr lang="es-ES" b="1" dirty="0" smtClean="0">
              <a:solidFill>
                <a:srgbClr val="990099"/>
              </a:solidFill>
              <a:latin typeface="Arial" pitchFamily="34" charset="0"/>
            </a:endParaRPr>
          </a:p>
        </p:txBody>
      </p:sp>
      <p:pic>
        <p:nvPicPr>
          <p:cNvPr id="1027" name="Picture 3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42910" y="285728"/>
            <a:ext cx="7858180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1593</Words>
  <Application>Microsoft Office PowerPoint</Application>
  <PresentationFormat>Presentación en pantalla (4:3)</PresentationFormat>
  <Paragraphs>338</Paragraphs>
  <Slides>16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eddi</dc:creator>
  <cp:lastModifiedBy>eddi</cp:lastModifiedBy>
  <cp:revision>23</cp:revision>
  <dcterms:created xsi:type="dcterms:W3CDTF">2010-12-25T10:04:48Z</dcterms:created>
  <dcterms:modified xsi:type="dcterms:W3CDTF">2010-12-25T13:51:24Z</dcterms:modified>
</cp:coreProperties>
</file>